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77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4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9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5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5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5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2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8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4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1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15FB0-0BA8-41DF-B128-DBF632572DAA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3ED51-4DB3-410F-AC4B-A8A76667087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7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Smart </a:t>
            </a:r>
            <a:r>
              <a:rPr lang="en-US" dirty="0" smtClean="0"/>
              <a:t>Cap</a:t>
            </a:r>
            <a:r>
              <a:rPr lang="es-MX" dirty="0" smtClean="0"/>
              <a:t> 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 smtClean="0"/>
              <a:t>By</a:t>
            </a:r>
            <a:r>
              <a:rPr lang="es-MX" dirty="0" smtClean="0"/>
              <a:t> CANIETI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7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1753" y="2172660"/>
            <a:ext cx="10515600" cy="1325563"/>
          </a:xfrm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4800" dirty="0" smtClean="0"/>
              <a:t>First</a:t>
            </a:r>
            <a:r>
              <a:rPr lang="es-MX" sz="4800" dirty="0" smtClean="0"/>
              <a:t> </a:t>
            </a:r>
            <a:r>
              <a:rPr lang="en-US" sz="4800" dirty="0" smtClean="0"/>
              <a:t>Samples</a:t>
            </a:r>
            <a:r>
              <a:rPr lang="es-MX" sz="4800" dirty="0" smtClean="0"/>
              <a:t> </a:t>
            </a:r>
            <a:endParaRPr lang="en-US" sz="48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04" y="664656"/>
            <a:ext cx="3187761" cy="566713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28" y="664656"/>
            <a:ext cx="3253608" cy="566713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063256" y="3159668"/>
            <a:ext cx="224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Registering location only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205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15" y="1116418"/>
            <a:ext cx="2781079" cy="49441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5" y="1116418"/>
            <a:ext cx="2739248" cy="494414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783061" y="2211626"/>
            <a:ext cx="10515600" cy="241353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dirty="0"/>
              <a:t>Real </a:t>
            </a:r>
            <a:r>
              <a:rPr lang="en-US" sz="4800" dirty="0" smtClean="0"/>
              <a:t>Samples</a:t>
            </a:r>
          </a:p>
          <a:p>
            <a:r>
              <a:rPr lang="en-US" sz="1600" dirty="0" smtClean="0">
                <a:latin typeface="+mn-lt"/>
                <a:ea typeface="+mn-ea"/>
                <a:cs typeface="+mn-cs"/>
              </a:rPr>
              <a:t>Registering values from simulated sensors</a:t>
            </a:r>
          </a:p>
          <a:p>
            <a:r>
              <a:rPr lang="es-MX" sz="1600" dirty="0" smtClean="0">
                <a:latin typeface="+mn-lt"/>
                <a:ea typeface="+mn-ea"/>
                <a:cs typeface="+mn-cs"/>
              </a:rPr>
              <a:t>(</a:t>
            </a:r>
            <a:r>
              <a:rPr lang="en-US" sz="1600" dirty="0" smtClean="0">
                <a:latin typeface="+mn-lt"/>
                <a:ea typeface="+mn-ea"/>
                <a:cs typeface="+mn-cs"/>
              </a:rPr>
              <a:t>Photo resistor, and potentiometer</a:t>
            </a:r>
            <a:r>
              <a:rPr lang="es-MX" sz="1600" dirty="0" smtClean="0">
                <a:latin typeface="+mn-lt"/>
                <a:ea typeface="+mn-ea"/>
                <a:cs typeface="+mn-cs"/>
              </a:rPr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202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95" y="602991"/>
            <a:ext cx="3070336" cy="548574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01" y="602991"/>
            <a:ext cx="3085732" cy="5485745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728331" y="1587869"/>
            <a:ext cx="10515600" cy="30904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Menu</a:t>
            </a:r>
            <a:r>
              <a:rPr lang="en-US" sz="4800" dirty="0" smtClean="0"/>
              <a:t>                                Data</a:t>
            </a:r>
          </a:p>
          <a:p>
            <a:r>
              <a:rPr lang="es-MX" sz="1800" dirty="0" smtClean="0"/>
              <a:t>      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090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Graph of UV and air quality index 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3438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34200" y="1726092"/>
            <a:ext cx="10515600" cy="1325563"/>
          </a:xfrm>
        </p:spPr>
        <p:txBody>
          <a:bodyPr/>
          <a:lstStyle/>
          <a:p>
            <a:r>
              <a:rPr lang="en-US" dirty="0" smtClean="0"/>
              <a:t>Bluetooth Connection  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1944869"/>
            <a:ext cx="5442454" cy="304674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30" y="3274827"/>
            <a:ext cx="5254846" cy="2955851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579119" y="6557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Options</a:t>
            </a:r>
            <a:r>
              <a:rPr lang="es-MX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3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13" t="1" r="27642" b="43237"/>
          <a:stretch/>
        </p:blipFill>
        <p:spPr>
          <a:xfrm>
            <a:off x="1051737" y="514174"/>
            <a:ext cx="3476847" cy="246993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1956" t="26605" r="34586" b="33602"/>
          <a:stretch/>
        </p:blipFill>
        <p:spPr>
          <a:xfrm>
            <a:off x="6794206" y="3496689"/>
            <a:ext cx="3476847" cy="246993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891710" y="3646885"/>
            <a:ext cx="224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err="1" smtClean="0"/>
              <a:t>Waiting</a:t>
            </a:r>
            <a:r>
              <a:rPr lang="es-MX" sz="1600" dirty="0" smtClean="0"/>
              <a:t> </a:t>
            </a:r>
            <a:r>
              <a:rPr lang="es-MX" sz="1600" dirty="0" err="1" smtClean="0"/>
              <a:t>for</a:t>
            </a:r>
            <a:r>
              <a:rPr lang="es-MX" sz="1600" dirty="0" smtClean="0"/>
              <a:t> </a:t>
            </a:r>
            <a:r>
              <a:rPr lang="es-MX" sz="1600" dirty="0" err="1" smtClean="0"/>
              <a:t>it</a:t>
            </a:r>
            <a:r>
              <a:rPr lang="en-US" sz="1600" dirty="0" smtClean="0"/>
              <a:t>! (EIC)</a:t>
            </a:r>
            <a:endParaRPr lang="en-US" sz="1600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238694" y="2743310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 smtClean="0"/>
              <a:t>Circuit board </a:t>
            </a:r>
            <a:r>
              <a:rPr lang="es-MX" sz="4800" dirty="0" smtClean="0"/>
              <a:t> </a:t>
            </a:r>
            <a:endParaRPr lang="en-US" sz="4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291815" y="2149915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Sensor Connection </a:t>
            </a:r>
            <a:r>
              <a:rPr lang="es-MX" sz="4800" dirty="0" smtClean="0"/>
              <a:t> </a:t>
            </a:r>
            <a:endParaRPr lang="en-US" sz="4800" dirty="0"/>
          </a:p>
        </p:txBody>
      </p:sp>
      <p:sp>
        <p:nvSpPr>
          <p:cNvPr id="9" name="CuadroTexto 8"/>
          <p:cNvSpPr txBox="1"/>
          <p:nvPr/>
        </p:nvSpPr>
        <p:spPr>
          <a:xfrm>
            <a:off x="7902649" y="3030715"/>
            <a:ext cx="224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/>
              <a:t>O</a:t>
            </a:r>
            <a:r>
              <a:rPr lang="es-MX" sz="1200" dirty="0" smtClean="0"/>
              <a:t>3</a:t>
            </a:r>
            <a:r>
              <a:rPr lang="es-MX" sz="1600" dirty="0" smtClean="0"/>
              <a:t>, NO</a:t>
            </a:r>
            <a:r>
              <a:rPr lang="es-MX" sz="1100" dirty="0" smtClean="0"/>
              <a:t>2</a:t>
            </a:r>
            <a:r>
              <a:rPr lang="es-MX" sz="1600" dirty="0" smtClean="0"/>
              <a:t>, 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366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08089" y="-113339"/>
            <a:ext cx="10515600" cy="1325563"/>
          </a:xfrm>
        </p:spPr>
        <p:txBody>
          <a:bodyPr/>
          <a:lstStyle/>
          <a:p>
            <a:r>
              <a:rPr lang="en-US" dirty="0" smtClean="0"/>
              <a:t>Sensor Calibration 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69" y="1397826"/>
            <a:ext cx="7735712" cy="4351338"/>
          </a:xfrm>
        </p:spPr>
      </p:pic>
      <p:sp>
        <p:nvSpPr>
          <p:cNvPr id="5" name="CuadroTexto 4"/>
          <p:cNvSpPr txBox="1"/>
          <p:nvPr/>
        </p:nvSpPr>
        <p:spPr>
          <a:xfrm>
            <a:off x="3631643" y="5934767"/>
            <a:ext cx="7145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Dr. Gunnar W. </a:t>
            </a:r>
            <a:r>
              <a:rPr lang="en-US" sz="1600" dirty="0" err="1"/>
              <a:t>Schade</a:t>
            </a:r>
            <a:r>
              <a:rPr lang="en-US" sz="1600" dirty="0"/>
              <a:t> - Department of Atmospheric Sciences</a:t>
            </a:r>
          </a:p>
        </p:txBody>
      </p:sp>
    </p:spTree>
    <p:extLst>
      <p:ext uri="{BB962C8B-B14F-4D97-AF65-F5344CB8AC3E}">
        <p14:creationId xmlns:p14="http://schemas.microsoft.com/office/powerpoint/2010/main" val="37221008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3343</TotalTime>
  <Words>65</Words>
  <Application>Microsoft Office PowerPoint</Application>
  <PresentationFormat>Panorámica</PresentationFormat>
  <Paragraphs>18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Smart Cap </vt:lpstr>
      <vt:lpstr>First Samples </vt:lpstr>
      <vt:lpstr>Presentación de PowerPoint</vt:lpstr>
      <vt:lpstr>Presentación de PowerPoint</vt:lpstr>
      <vt:lpstr>Graph of UV and air quality index </vt:lpstr>
      <vt:lpstr>Bluetooth Connection  </vt:lpstr>
      <vt:lpstr>Circuit board  </vt:lpstr>
      <vt:lpstr>Sensor Calibration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Cap</dc:title>
  <dc:creator>CRISTOPHER JESUS CORTE SANCHEZ</dc:creator>
  <cp:lastModifiedBy>CRISTOPHER JESUS CORTE SANCHEZ</cp:lastModifiedBy>
  <cp:revision>8</cp:revision>
  <dcterms:created xsi:type="dcterms:W3CDTF">2015-07-24T15:29:19Z</dcterms:created>
  <dcterms:modified xsi:type="dcterms:W3CDTF">2015-07-26T23:13:03Z</dcterms:modified>
</cp:coreProperties>
</file>